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4"/>
  </p:sldMasterIdLst>
  <p:notesMasterIdLst>
    <p:notesMasterId r:id="rId11"/>
  </p:notesMasterIdLst>
  <p:handoutMasterIdLst>
    <p:handoutMasterId r:id="rId12"/>
  </p:handoutMasterIdLst>
  <p:sldIdLst>
    <p:sldId id="296" r:id="rId5"/>
    <p:sldId id="295" r:id="rId6"/>
    <p:sldId id="314" r:id="rId7"/>
    <p:sldId id="313" r:id="rId8"/>
    <p:sldId id="320" r:id="rId9"/>
    <p:sldId id="31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26" autoAdjust="0"/>
  </p:normalViewPr>
  <p:slideViewPr>
    <p:cSldViewPr snapToGrid="0">
      <p:cViewPr>
        <p:scale>
          <a:sx n="75" d="100"/>
          <a:sy n="75" d="100"/>
        </p:scale>
        <p:origin x="965" y="389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57BDD2-FD8F-DB97-3B52-B87D6F3C206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B646F6-9457-BD67-7C83-65FAA5E751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9A72A-4651-45C7-9E42-35BFFD46D92F}" type="datetimeFigureOut">
              <a:rPr lang="en-US" smtClean="0"/>
              <a:t>5/11/2024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0DE2B-367D-0F52-FAA8-3ACF1E4EAA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8C8EAA-C094-412A-F8A7-2165B600C3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D88172-A614-444B-9E98-71B10C8CD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580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49352-39CB-486C-AEA5-5D17795DD0C7}" type="datetimeFigureOut">
              <a:rPr lang="en-US" smtClean="0"/>
              <a:t>5/11/2024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0E6F85-6220-421D-9203-84F526C4C6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255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19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31816-AF2F-1242-F46B-D491A845E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7A44CE-7EA8-1458-D688-33AE228549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7EC9CE-4E9C-5EDC-E164-36D0F5B6DC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87164-08E0-C6EF-2F03-E48C6796A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1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556058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53996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51952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8121AD-8518-1695-111E-C8CFF8A3D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4" y="0"/>
            <a:ext cx="12192004" cy="6858000"/>
            <a:chOff x="-4" y="0"/>
            <a:chExt cx="12192004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2" y="0"/>
              <a:ext cx="6096001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H="1">
              <a:off x="3489960" y="822961"/>
              <a:ext cx="5212080" cy="5212080"/>
            </a:xfrm>
            <a:prstGeom prst="ellipse">
              <a:avLst/>
            </a:pr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" name="Freeform: Shape 19">
            <a:extLst>
              <a:ext uri="{FF2B5EF4-FFF2-40B4-BE49-F238E27FC236}">
                <a16:creationId xmlns:a16="http://schemas.microsoft.com/office/drawing/2014/main" id="{9829D3BA-2CE1-52FA-09B7-96BDEAF53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3124200" y="459028"/>
            <a:ext cx="5943600" cy="5939944"/>
          </a:xfrm>
          <a:prstGeom prst="ellipse">
            <a:avLst/>
          </a:prstGeom>
          <a:gradFill flip="none" rotWithShape="1">
            <a:gsLst>
              <a:gs pos="7000">
                <a:schemeClr val="accent5">
                  <a:alpha val="30000"/>
                </a:schemeClr>
              </a:gs>
              <a:gs pos="100000">
                <a:schemeClr val="accent3">
                  <a:alpha val="2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1731702"/>
            <a:ext cx="10241280" cy="3394596"/>
          </a:xfrm>
        </p:spPr>
        <p:txBody>
          <a:bodyPr anchor="ctr" anchorCtr="0"/>
          <a:lstStyle>
            <a:lvl1pPr algn="ctr"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53DD31-8C23-CEA0-7016-E263E3AE4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401228"/>
            <a:ext cx="12192000" cy="456772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tx2">
                  <a:lumMod val="50000"/>
                  <a:lumOff val="50000"/>
                  <a:alpha val="48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860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306F3896-19D4-4232-82CE-6C81979F6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1D0E40-FF26-4842-B967-3FA07E78DC55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BE4E0C1-B316-4C88-9FF8-5BA9F1C67DCE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B3B56-B1E0-482A-BCB7-F6DFF267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152400" y="161109"/>
            <a:ext cx="6400800" cy="6094466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66FDA2-772B-4D2A-AB6A-EE70A258E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2071713" y="2385989"/>
            <a:ext cx="1951041" cy="6094468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13291B3-B6EE-40A3-8DD7-FA478AD26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635413">
            <a:off x="1810016" y="1721821"/>
            <a:ext cx="3900087" cy="4178958"/>
          </a:xfrm>
          <a:custGeom>
            <a:avLst/>
            <a:gdLst>
              <a:gd name="connsiteX0" fmla="*/ 2431955 w 3900087"/>
              <a:gd name="connsiteY0" fmla="*/ 93939 h 4178958"/>
              <a:gd name="connsiteX1" fmla="*/ 3900087 w 3900087"/>
              <a:gd name="connsiteY1" fmla="*/ 2089479 h 4178958"/>
              <a:gd name="connsiteX2" fmla="*/ 1810608 w 3900087"/>
              <a:gd name="connsiteY2" fmla="*/ 4178958 h 4178958"/>
              <a:gd name="connsiteX3" fmla="*/ 77979 w 3900087"/>
              <a:gd name="connsiteY3" fmla="*/ 3257727 h 4178958"/>
              <a:gd name="connsiteX4" fmla="*/ 0 w 3900087"/>
              <a:gd name="connsiteY4" fmla="*/ 3129368 h 4178958"/>
              <a:gd name="connsiteX5" fmla="*/ 831517 w 3900087"/>
              <a:gd name="connsiteY5" fmla="*/ 244058 h 4178958"/>
              <a:gd name="connsiteX6" fmla="*/ 997289 w 3900087"/>
              <a:gd name="connsiteY6" fmla="*/ 164202 h 4178958"/>
              <a:gd name="connsiteX7" fmla="*/ 1810608 w 3900087"/>
              <a:gd name="connsiteY7" fmla="*/ 0 h 4178958"/>
              <a:gd name="connsiteX8" fmla="*/ 2431955 w 390008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087" h="4178958">
                <a:moveTo>
                  <a:pt x="2431955" y="93939"/>
                </a:moveTo>
                <a:cubicBezTo>
                  <a:pt x="3282516" y="358491"/>
                  <a:pt x="3900087" y="1151865"/>
                  <a:pt x="3900087" y="2089479"/>
                </a:cubicBezTo>
                <a:cubicBezTo>
                  <a:pt x="3900087" y="3243466"/>
                  <a:pt x="2964595" y="4178958"/>
                  <a:pt x="1810608" y="4178958"/>
                </a:cubicBezTo>
                <a:cubicBezTo>
                  <a:pt x="1089366" y="4178958"/>
                  <a:pt x="453474" y="3813531"/>
                  <a:pt x="77979" y="3257727"/>
                </a:cubicBezTo>
                <a:lnTo>
                  <a:pt x="0" y="3129368"/>
                </a:lnTo>
                <a:lnTo>
                  <a:pt x="831517" y="244058"/>
                </a:lnTo>
                <a:lnTo>
                  <a:pt x="997289" y="164202"/>
                </a:lnTo>
                <a:cubicBezTo>
                  <a:pt x="1247270" y="58468"/>
                  <a:pt x="1522111" y="0"/>
                  <a:pt x="1810608" y="0"/>
                </a:cubicBezTo>
                <a:cubicBezTo>
                  <a:pt x="2026981" y="0"/>
                  <a:pt x="2235672" y="32888"/>
                  <a:pt x="2431955" y="93939"/>
                </a:cubicBezTo>
                <a:close/>
              </a:path>
            </a:pathLst>
          </a:custGeom>
          <a:gradFill>
            <a:gsLst>
              <a:gs pos="34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D997F7F-035E-456B-A91D-44910446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75528" y="-614277"/>
            <a:ext cx="4400609" cy="5637268"/>
          </a:xfrm>
          <a:prstGeom prst="rect">
            <a:avLst/>
          </a:prstGeom>
          <a:gradFill>
            <a:gsLst>
              <a:gs pos="0">
                <a:schemeClr val="accent5">
                  <a:alpha val="29000"/>
                </a:schemeClr>
              </a:gs>
              <a:gs pos="100000">
                <a:schemeClr val="accent4">
                  <a:alpha val="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D625ADC-8F5C-4D24-FB31-E0A0566E6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6314338" y="572611"/>
            <a:ext cx="5676110" cy="5167469"/>
          </a:xfrm>
          <a:custGeom>
            <a:avLst/>
            <a:gdLst>
              <a:gd name="connsiteX0" fmla="*/ 2370046 w 5676110"/>
              <a:gd name="connsiteY0" fmla="*/ 0 h 5167469"/>
              <a:gd name="connsiteX1" fmla="*/ 2370046 w 5676110"/>
              <a:gd name="connsiteY1" fmla="*/ 5165927 h 5167469"/>
              <a:gd name="connsiteX2" fmla="*/ 5676110 w 5676110"/>
              <a:gd name="connsiteY2" fmla="*/ 5165927 h 5167469"/>
              <a:gd name="connsiteX3" fmla="*/ 5676110 w 5676110"/>
              <a:gd name="connsiteY3" fmla="*/ 0 h 5167469"/>
              <a:gd name="connsiteX4" fmla="*/ 0 w 5676110"/>
              <a:gd name="connsiteY4" fmla="*/ 2584289 h 5167469"/>
              <a:gd name="connsiteX5" fmla="*/ 2273104 w 5676110"/>
              <a:gd name="connsiteY5" fmla="*/ 5162459 h 5167469"/>
              <a:gd name="connsiteX6" fmla="*/ 2370044 w 5676110"/>
              <a:gd name="connsiteY6" fmla="*/ 5167469 h 5167469"/>
              <a:gd name="connsiteX7" fmla="*/ 2370043 w 5676110"/>
              <a:gd name="connsiteY7" fmla="*/ 1109 h 5167469"/>
              <a:gd name="connsiteX8" fmla="*/ 2273104 w 5676110"/>
              <a:gd name="connsiteY8" fmla="*/ 6119 h 5167469"/>
              <a:gd name="connsiteX9" fmla="*/ 0 w 5676110"/>
              <a:gd name="connsiteY9" fmla="*/ 2584289 h 5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76110" h="5167469">
                <a:moveTo>
                  <a:pt x="2370046" y="0"/>
                </a:moveTo>
                <a:lnTo>
                  <a:pt x="2370046" y="5165927"/>
                </a:lnTo>
                <a:lnTo>
                  <a:pt x="5676110" y="5165927"/>
                </a:lnTo>
                <a:lnTo>
                  <a:pt x="5676110" y="0"/>
                </a:lnTo>
                <a:close/>
                <a:moveTo>
                  <a:pt x="0" y="2584289"/>
                </a:moveTo>
                <a:cubicBezTo>
                  <a:pt x="0" y="3926109"/>
                  <a:pt x="996335" y="5029746"/>
                  <a:pt x="2273104" y="5162459"/>
                </a:cubicBezTo>
                <a:lnTo>
                  <a:pt x="2370044" y="5167469"/>
                </a:lnTo>
                <a:lnTo>
                  <a:pt x="2370043" y="1109"/>
                </a:lnTo>
                <a:lnTo>
                  <a:pt x="2273104" y="6119"/>
                </a:lnTo>
                <a:cubicBezTo>
                  <a:pt x="996335" y="138833"/>
                  <a:pt x="0" y="1242470"/>
                  <a:pt x="0" y="2584289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2"/>
              </a:gs>
              <a:gs pos="26000">
                <a:srgbClr val="C95A84"/>
              </a:gs>
              <a:gs pos="65000">
                <a:schemeClr val="accent6"/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4BB0C4-4982-9534-E355-6F700CA61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189782"/>
            <a:ext cx="5219086" cy="383013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3D0BC76-B58B-4508-A4FF-DC3D3ADB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39649" y="1823065"/>
            <a:ext cx="3936495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3B76-2F23-43F4-BD43-914BAEE88CF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887059" y="2009950"/>
            <a:ext cx="4529559" cy="3725411"/>
          </a:xfrm>
        </p:spPr>
        <p:txBody>
          <a:bodyPr anchor="ctr">
            <a:normAutofit/>
          </a:bodyPr>
          <a:lstStyle>
            <a:lvl1pPr marL="457200" indent="-228600" algn="l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Arial" panose="020B0604020202020204" pitchFamily="34" charset="0"/>
              <a:buChar char="•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B0C91521-9FA7-4A68-9C94-30DAE875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10111" y="6409170"/>
            <a:ext cx="370239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43143B3C-F960-42CF-BBA0-4990E987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9A857F5-96C8-461D-A78C-38E92FE1C5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2127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 column (comparison slide)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795528"/>
            <a:ext cx="10241280" cy="123444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950889" y="1033185"/>
            <a:ext cx="2358977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E7159F4-9C90-4671-D0C4-5A5F1D7BDA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74172" y="2441273"/>
            <a:ext cx="4841076" cy="377659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/>
            </a:lvl1pPr>
            <a:lvl2pPr marL="228600">
              <a:lnSpc>
                <a:spcPct val="100000"/>
              </a:lnSpc>
              <a:spcBef>
                <a:spcPts val="1000"/>
              </a:spcBef>
              <a:defRPr sz="2000"/>
            </a:lvl2pPr>
            <a:lvl3pPr marL="685800">
              <a:lnSpc>
                <a:spcPct val="100000"/>
              </a:lnSpc>
              <a:spcBef>
                <a:spcPts val="1000"/>
              </a:spcBef>
              <a:defRPr sz="1800"/>
            </a:lvl3pPr>
            <a:lvl4pPr marL="1143000">
              <a:lnSpc>
                <a:spcPct val="100000"/>
              </a:lnSpc>
              <a:spcBef>
                <a:spcPts val="1000"/>
              </a:spcBef>
              <a:defRPr sz="1600"/>
            </a:lvl4pPr>
            <a:lvl5pPr marL="1600200">
              <a:lnSpc>
                <a:spcPct val="100000"/>
              </a:lnSpc>
              <a:spcBef>
                <a:spcPts val="1000"/>
              </a:spcBef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4879934-FAC6-CBA9-F178-98B8359AD3B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371754" y="2441273"/>
            <a:ext cx="4841076" cy="377659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/>
            </a:lvl1pPr>
            <a:lvl2pPr marL="228600">
              <a:lnSpc>
                <a:spcPct val="100000"/>
              </a:lnSpc>
              <a:spcBef>
                <a:spcPts val="1000"/>
              </a:spcBef>
              <a:defRPr sz="2000"/>
            </a:lvl2pPr>
            <a:lvl3pPr marL="685800">
              <a:lnSpc>
                <a:spcPct val="100000"/>
              </a:lnSpc>
              <a:spcBef>
                <a:spcPts val="1000"/>
              </a:spcBef>
              <a:defRPr sz="1800"/>
            </a:lvl3pPr>
            <a:lvl4pPr marL="1143000">
              <a:lnSpc>
                <a:spcPct val="100000"/>
              </a:lnSpc>
              <a:spcBef>
                <a:spcPts val="1000"/>
              </a:spcBef>
              <a:defRPr sz="1600"/>
            </a:lvl4pPr>
            <a:lvl5pPr marL="1600200">
              <a:lnSpc>
                <a:spcPct val="100000"/>
              </a:lnSpc>
              <a:spcBef>
                <a:spcPts val="1000"/>
              </a:spcBef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0641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0A4A873-9306-44F1-9047-F853F0082D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41292" y="457200"/>
            <a:ext cx="7126530" cy="1569368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B5C48D-A262-4537-89A8-437CBFD860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041648" cy="6409944"/>
          </a:xfrm>
          <a:solidFill>
            <a:schemeClr val="accent6"/>
          </a:solidFill>
        </p:spPr>
        <p:txBody>
          <a:bodyPr tIns="182880" anchor="t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DCF384C-15B5-46CF-BA28-3C6898C9A97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41838" y="2368550"/>
            <a:ext cx="7125906" cy="339090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 sz="2000"/>
            </a:lvl2pPr>
            <a:lvl3pPr marL="1200150" indent="-285750">
              <a:buFont typeface="Arial" panose="020B0604020202020204" pitchFamily="34" charset="0"/>
              <a:buChar char="•"/>
              <a:defRPr sz="2000"/>
            </a:lvl3pPr>
            <a:lvl4pPr marL="1657350" indent="-285750">
              <a:buFont typeface="Arial" panose="020B0604020202020204" pitchFamily="34" charset="0"/>
              <a:buChar char="•"/>
              <a:defRPr sz="2000"/>
            </a:lvl4pPr>
            <a:lvl5pPr marL="2114550" indent="-28575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6187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9266C16-8EA6-D555-3ADA-1DE20493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8562" y="366777"/>
            <a:ext cx="5216238" cy="33822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A2D2C88-FFBE-4F25-871F-68A09C5F53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409944"/>
          </a:xfrm>
          <a:solidFill>
            <a:schemeClr val="accent6"/>
          </a:solidFill>
        </p:spPr>
        <p:txBody>
          <a:bodyPr tIns="274320" anchor="t" anchorCtr="0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0529A2-5928-42C4-B397-6AEE7520D2C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18562" y="3923818"/>
            <a:ext cx="5216239" cy="2349660"/>
          </a:xfrm>
        </p:spPr>
        <p:txBody>
          <a:bodyPr tIns="91440">
            <a:noAutofit/>
          </a:bodyPr>
          <a:lstStyle>
            <a:lvl1pPr>
              <a:buNone/>
              <a:defRPr sz="2000">
                <a:solidFill>
                  <a:schemeClr val="tx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79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17823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77098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17176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46999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06460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82709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53492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8802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B858A11-CF78-F0C2-6CC5-E8D330396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180C09-F568-5879-8C5F-E0BE933A89FD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9213324-86C8-E3DF-9718-A525F6A309D2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6" r:id="rId14"/>
    <p:sldLayoutId id="2147483747" r:id="rId15"/>
    <p:sldLayoutId id="2147483752" r:id="rId16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E0F0A-3BC6-A4BF-0161-DCE0CBC0C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Cracking the Code: Building a Casino Game with C Language</a:t>
            </a:r>
          </a:p>
        </p:txBody>
      </p:sp>
    </p:spTree>
    <p:extLst>
      <p:ext uri="{BB962C8B-B14F-4D97-AF65-F5344CB8AC3E}">
        <p14:creationId xmlns:p14="http://schemas.microsoft.com/office/powerpoint/2010/main" val="389988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7126C-384F-56F2-D9A3-16840F27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857F5-96C8-461D-A78C-38E92FE1C52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76C86C-18B1-9DCD-7CED-E3932EBBE3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70560" y="326073"/>
            <a:ext cx="5953760" cy="1184910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5548C-6AE1-979F-8462-BC4197999AA5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1382077" y="2064384"/>
            <a:ext cx="4530725" cy="3725863"/>
          </a:xfrm>
        </p:spPr>
        <p:txBody>
          <a:bodyPr>
            <a:normAutofit/>
          </a:bodyPr>
          <a:lstStyle/>
          <a:p>
            <a:r>
              <a:rPr lang="en-US" dirty="0"/>
              <a:t>Objective</a:t>
            </a:r>
          </a:p>
          <a:p>
            <a:r>
              <a:rPr lang="en-US" dirty="0"/>
              <a:t>Software requirements</a:t>
            </a:r>
          </a:p>
          <a:p>
            <a:r>
              <a:rPr lang="en-US" dirty="0"/>
              <a:t>Hardware requirements</a:t>
            </a:r>
          </a:p>
          <a:p>
            <a:r>
              <a:rPr lang="en-US" dirty="0"/>
              <a:t>Module description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1B0092-BA96-3D89-77B5-3411464AA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360" y="0"/>
            <a:ext cx="4866640" cy="640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23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27C1F976-19D9-4B3A-5154-7A1274E08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883BEC4E-FACA-49F1-8A18-5A235BD6E20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9038" r="29038"/>
          <a:stretch/>
        </p:blipFill>
        <p:spPr/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C746A096-1F10-75ED-9DB7-57ED932FACB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41838" y="2391410"/>
            <a:ext cx="7125906" cy="3390900"/>
          </a:xfrm>
        </p:spPr>
        <p:txBody>
          <a:bodyPr/>
          <a:lstStyle/>
          <a:p>
            <a:r>
              <a:rPr lang="en-US" dirty="0"/>
              <a:t>Craft the game's logic using C language. Dive into the intricacies of game design, from random number generation to player interactions, and create a captivating gaming experience.</a:t>
            </a:r>
          </a:p>
          <a:p>
            <a:r>
              <a:rPr lang="en-US" dirty="0"/>
              <a:t>Explain the main goal of the game, such as winning virtual currency or points by correctly predicting outcomes.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865451-9850-B9FC-5CD5-D14FD2784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604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D1D41-5286-2B6E-EE70-7893A03CD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1384808"/>
            <a:ext cx="10241280" cy="1234440"/>
          </a:xfrm>
        </p:spPr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C37A0-451F-A5BA-50DE-F50D2BE3A81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75360" y="3121993"/>
            <a:ext cx="4841076" cy="2547287"/>
          </a:xfrm>
        </p:spPr>
        <p:txBody>
          <a:bodyPr/>
          <a:lstStyle/>
          <a:p>
            <a:r>
              <a:rPr lang="en-US" sz="3000" b="1" dirty="0"/>
              <a:t>Software</a:t>
            </a:r>
          </a:p>
          <a:p>
            <a:pPr lvl="1"/>
            <a:r>
              <a:rPr lang="en-US" dirty="0"/>
              <a:t>Compiler - MinGW</a:t>
            </a:r>
          </a:p>
          <a:p>
            <a:pPr lvl="1"/>
            <a:r>
              <a:rPr lang="en-US" dirty="0"/>
              <a:t>IDE – VS Code</a:t>
            </a:r>
          </a:p>
          <a:p>
            <a:pPr marL="0" lvl="1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A9899A-BC50-19B5-0FA9-A07BC368900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375564" y="3121992"/>
            <a:ext cx="4841076" cy="2547287"/>
          </a:xfrm>
        </p:spPr>
        <p:txBody>
          <a:bodyPr/>
          <a:lstStyle/>
          <a:p>
            <a:r>
              <a:rPr lang="en-US" sz="3000" b="1" dirty="0"/>
              <a:t>Hardware</a:t>
            </a:r>
          </a:p>
          <a:p>
            <a:pPr lvl="1"/>
            <a:r>
              <a:rPr lang="en-US" dirty="0"/>
              <a:t>Windows 11</a:t>
            </a:r>
          </a:p>
          <a:p>
            <a:pPr lvl="1"/>
            <a:r>
              <a:rPr lang="en-US" dirty="0"/>
              <a:t>Processor - AMD Ryzen 5 5600H with Radeon Graphics </a:t>
            </a:r>
          </a:p>
          <a:p>
            <a:pPr lvl="1"/>
            <a:r>
              <a:rPr lang="en-US" dirty="0"/>
              <a:t>System type - 64-bit operating system, x64-based processor</a:t>
            </a:r>
          </a:p>
          <a:p>
            <a:pPr marL="0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D02C0-0922-7872-ED77-5519F8213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E58374-F52C-B018-6A38-45233E1AAD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121920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09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D1D41-5286-2B6E-EE70-7893A03CD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9768"/>
            <a:ext cx="10241280" cy="1234440"/>
          </a:xfrm>
        </p:spPr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C37A0-451F-A5BA-50DE-F50D2BE3A81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7520" y="1838960"/>
            <a:ext cx="7162799" cy="4297629"/>
          </a:xfrm>
        </p:spPr>
        <p:txBody>
          <a:bodyPr/>
          <a:lstStyle/>
          <a:p>
            <a:r>
              <a:rPr lang="en-IN" dirty="0"/>
              <a:t>Before developing software we keep following things in mind that we can develop powerful and quality </a:t>
            </a:r>
          </a:p>
          <a:p>
            <a:endParaRPr lang="en-IN" dirty="0"/>
          </a:p>
          <a:p>
            <a:pPr lvl="1"/>
            <a:r>
              <a:rPr lang="en-US" dirty="0"/>
              <a:t>Highlight the element of chance in the game, where outcomes are determined randomly to simulate the unpredictability of real casino games.</a:t>
            </a:r>
          </a:p>
          <a:p>
            <a:pPr lvl="1"/>
            <a:r>
              <a:rPr lang="en-IN" dirty="0"/>
              <a:t>It is user friendly </a:t>
            </a:r>
          </a:p>
          <a:p>
            <a:pPr lvl="1"/>
            <a:r>
              <a:rPr lang="en-US" dirty="0"/>
              <a:t>Its ease of use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D02C0-0922-7872-ED77-5519F8213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E2B830-8F96-B83A-9023-5F2AEE17A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320" y="0"/>
            <a:ext cx="4551680" cy="640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55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186F80-7215-47FB-657E-C8F2797A7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A64777FC-99CE-D7D5-132F-9A5CD5126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8562" y="366777"/>
            <a:ext cx="5094318" cy="33822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9668A41A-8DDF-D3FB-6B31-728C899D8E5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4950" b="1495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1A628-6E9B-44AE-A7C9-B2E987849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883242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D54F37A-6805-42D4-9FB4-3CFF01A7B9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F92924-243E-4C73-8BD6-689D14A495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1D389B5-45E8-4EA7-B5A7-604FF249CF7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Gradient rise design</Template>
  <TotalTime>68</TotalTime>
  <Words>158</Words>
  <Application>Microsoft Office PowerPoint</Application>
  <PresentationFormat>Widescreen</PresentationFormat>
  <Paragraphs>31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Avenir Next LT Pro Light</vt:lpstr>
      <vt:lpstr>Calibri</vt:lpstr>
      <vt:lpstr>GradientRiseVTI</vt:lpstr>
      <vt:lpstr>Cracking the Code: Building a Casino Game with C Language</vt:lpstr>
      <vt:lpstr>contents</vt:lpstr>
      <vt:lpstr>Objectives</vt:lpstr>
      <vt:lpstr>Requirements</vt:lpstr>
      <vt:lpstr>Description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Cracking the Code: Building a Casino Game with C Language</dc:title>
  <dc:creator>Charan B</dc:creator>
  <cp:lastModifiedBy>Charan B</cp:lastModifiedBy>
  <cp:revision>1</cp:revision>
  <dcterms:created xsi:type="dcterms:W3CDTF">2024-05-11T12:10:54Z</dcterms:created>
  <dcterms:modified xsi:type="dcterms:W3CDTF">2024-05-11T13:18:55Z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